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15544800" cy="10058400"/>
  <p:notesSz cx="15544800" cy="10058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75">
          <p15:clr>
            <a:srgbClr val="A4A3A4"/>
          </p15:clr>
        </p15:guide>
        <p15:guide id="2" pos="9192">
          <p15:clr>
            <a:srgbClr val="A4A3A4"/>
          </p15:clr>
        </p15:guide>
        <p15:guide id="3" pos="580">
          <p15:clr>
            <a:srgbClr val="9AA0A6"/>
          </p15:clr>
        </p15:guide>
        <p15:guide id="4" orient="horz" pos="5544">
          <p15:clr>
            <a:srgbClr val="9AA0A6"/>
          </p15:clr>
        </p15:guide>
        <p15:guide id="5" pos="4872">
          <p15:clr>
            <a:srgbClr val="9AA0A6"/>
          </p15:clr>
        </p15:guide>
        <p15:guide id="6" orient="horz" pos="2857">
          <p15:clr>
            <a:srgbClr val="9AA0A6"/>
          </p15:clr>
        </p15:guide>
        <p15:guide id="7" orient="horz" pos="2539">
          <p15:clr>
            <a:srgbClr val="9AA0A6"/>
          </p15:clr>
        </p15:guide>
        <p15:guide id="8" orient="horz" pos="1512">
          <p15:clr>
            <a:srgbClr val="9AA0A6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9" roundtripDataSignature="AMtx7mjZnyQtj8bmyV/AVU1pQI9V4ZsA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828B4FC-E21E-4C18-A7D3-979A0E9C9C98}">
  <a:tblStyle styleId="{D828B4FC-E21E-4C18-A7D3-979A0E9C9C9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AD354C3C-AA47-43FC-BE3C-778AB980E516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 b="off" i="off"/>
      <a:tcStyle>
        <a:tcBdr/>
        <a:fill>
          <a:solidFill>
            <a:srgbClr val="E7E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E7E7E7"/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6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9979240C-EAA2-48E5-A506-4A0E607553A1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255F13B-F325-4EAE-A33C-62383F4FAAEC}" styleName="Table_3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163E98A-5B8C-412F-B1DB-6E5E26423A0B}" styleName="Table_4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2" d="100"/>
          <a:sy n="72" d="100"/>
        </p:scale>
        <p:origin x="1278" y="72"/>
      </p:cViewPr>
      <p:guideLst>
        <p:guide orient="horz" pos="675"/>
        <p:guide pos="9192"/>
        <p:guide pos="580"/>
        <p:guide orient="horz" pos="5544"/>
        <p:guide pos="4872"/>
        <p:guide orient="horz" pos="2857"/>
        <p:guide orient="horz" pos="2539"/>
        <p:guide orient="horz" pos="1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3" Type="http://schemas.openxmlformats.org/officeDocument/2006/relationships/tableStyles" Target="tableStyles.xml"/><Relationship Id="rId3" Type="http://schemas.openxmlformats.org/officeDocument/2006/relationships/customXml" Target="../customXml/item3.xml"/><Relationship Id="rId89" Type="http://customschemas.google.com/relationships/presentationmetadata" Target="metadata"/><Relationship Id="rId92" Type="http://schemas.openxmlformats.org/officeDocument/2006/relationships/theme" Target="theme/theme1.xml"/><Relationship Id="rId2" Type="http://schemas.openxmlformats.org/officeDocument/2006/relationships/customXml" Target="../customXml/item2.xml"/><Relationship Id="rId9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90" Type="http://schemas.openxmlformats.org/officeDocument/2006/relationships/presProps" Target="presProps.xml"/><Relationship Id="rId4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6735763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8805863" y="0"/>
            <a:ext cx="6735762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5149850" y="1257300"/>
            <a:ext cx="5245100" cy="3394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554163" y="4840288"/>
            <a:ext cx="12436475" cy="3960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53575"/>
            <a:ext cx="6735763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8805863" y="9553575"/>
            <a:ext cx="6735762" cy="50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15bd235f795_0_4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149850" y="1257300"/>
            <a:ext cx="5245100" cy="3394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5" name="Google Shape;555;g15bd235f795_0_437:notes"/>
          <p:cNvSpPr txBox="1">
            <a:spLocks noGrp="1"/>
          </p:cNvSpPr>
          <p:nvPr>
            <p:ph type="body" idx="1"/>
          </p:nvPr>
        </p:nvSpPr>
        <p:spPr>
          <a:xfrm>
            <a:off x="1554163" y="4840288"/>
            <a:ext cx="12436500" cy="3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</p:txBody>
      </p:sp>
      <p:sp>
        <p:nvSpPr>
          <p:cNvPr id="556" name="Google Shape;556;g15bd235f795_0_437:notes"/>
          <p:cNvSpPr txBox="1">
            <a:spLocks noGrp="1"/>
          </p:cNvSpPr>
          <p:nvPr>
            <p:ph type="sldNum" idx="12"/>
          </p:nvPr>
        </p:nvSpPr>
        <p:spPr>
          <a:xfrm>
            <a:off x="8805863" y="9553575"/>
            <a:ext cx="6735900" cy="5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7"/>
          <p:cNvSpPr/>
          <p:nvPr/>
        </p:nvSpPr>
        <p:spPr>
          <a:xfrm>
            <a:off x="914400" y="9272587"/>
            <a:ext cx="13716000" cy="0"/>
          </a:xfrm>
          <a:custGeom>
            <a:avLst/>
            <a:gdLst/>
            <a:ahLst/>
            <a:cxnLst/>
            <a:rect l="l" t="t" r="r" b="b"/>
            <a:pathLst>
              <a:path w="13716000" h="120000" extrusionOk="0">
                <a:moveTo>
                  <a:pt x="0" y="0"/>
                </a:moveTo>
                <a:lnTo>
                  <a:pt x="13716000" y="0"/>
                </a:lnTo>
              </a:path>
            </a:pathLst>
          </a:custGeom>
          <a:noFill/>
          <a:ln w="9525" cap="flat" cmpd="sng">
            <a:solidFill>
              <a:srgbClr val="231F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7"/>
          <p:cNvSpPr txBox="1">
            <a:spLocks noGrp="1"/>
          </p:cNvSpPr>
          <p:nvPr>
            <p:ph type="ftr" idx="11"/>
          </p:nvPr>
        </p:nvSpPr>
        <p:spPr>
          <a:xfrm>
            <a:off x="5285232" y="9354312"/>
            <a:ext cx="4974336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7"/>
          <p:cNvSpPr txBox="1">
            <a:spLocks noGrp="1"/>
          </p:cNvSpPr>
          <p:nvPr>
            <p:ph type="dt" idx="10"/>
          </p:nvPr>
        </p:nvSpPr>
        <p:spPr>
          <a:xfrm>
            <a:off x="777240" y="9354312"/>
            <a:ext cx="3575304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7"/>
          <p:cNvSpPr txBox="1">
            <a:spLocks noGrp="1"/>
          </p:cNvSpPr>
          <p:nvPr>
            <p:ph type="sldNum" idx="12"/>
          </p:nvPr>
        </p:nvSpPr>
        <p:spPr>
          <a:xfrm>
            <a:off x="10729635" y="9354312"/>
            <a:ext cx="3575304" cy="16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8"/>
          <p:cNvSpPr txBox="1">
            <a:spLocks noGrp="1"/>
          </p:cNvSpPr>
          <p:nvPr>
            <p:ph type="ctrTitle"/>
          </p:nvPr>
        </p:nvSpPr>
        <p:spPr>
          <a:xfrm>
            <a:off x="1165860" y="3118104"/>
            <a:ext cx="13213080" cy="2112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8"/>
          <p:cNvSpPr txBox="1">
            <a:spLocks noGrp="1"/>
          </p:cNvSpPr>
          <p:nvPr>
            <p:ph type="subTitle" idx="1"/>
          </p:nvPr>
        </p:nvSpPr>
        <p:spPr>
          <a:xfrm>
            <a:off x="2331720" y="5632704"/>
            <a:ext cx="10881360" cy="25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8"/>
          <p:cNvSpPr txBox="1">
            <a:spLocks noGrp="1"/>
          </p:cNvSpPr>
          <p:nvPr>
            <p:ph type="ftr" idx="11"/>
          </p:nvPr>
        </p:nvSpPr>
        <p:spPr>
          <a:xfrm>
            <a:off x="5285232" y="9354312"/>
            <a:ext cx="4974336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8"/>
          <p:cNvSpPr txBox="1">
            <a:spLocks noGrp="1"/>
          </p:cNvSpPr>
          <p:nvPr>
            <p:ph type="dt" idx="10"/>
          </p:nvPr>
        </p:nvSpPr>
        <p:spPr>
          <a:xfrm>
            <a:off x="777240" y="9354312"/>
            <a:ext cx="3575304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8"/>
          <p:cNvSpPr txBox="1">
            <a:spLocks noGrp="1"/>
          </p:cNvSpPr>
          <p:nvPr>
            <p:ph type="sldNum" idx="12"/>
          </p:nvPr>
        </p:nvSpPr>
        <p:spPr>
          <a:xfrm>
            <a:off x="10729635" y="9354312"/>
            <a:ext cx="3575304" cy="16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9"/>
          <p:cNvSpPr txBox="1">
            <a:spLocks noGrp="1"/>
          </p:cNvSpPr>
          <p:nvPr>
            <p:ph type="title"/>
          </p:nvPr>
        </p:nvSpPr>
        <p:spPr>
          <a:xfrm>
            <a:off x="-469900" y="1063815"/>
            <a:ext cx="14977744" cy="327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00" b="0" i="0">
                <a:solidFill>
                  <a:srgbClr val="EFF0F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9"/>
          <p:cNvSpPr txBox="1">
            <a:spLocks noGrp="1"/>
          </p:cNvSpPr>
          <p:nvPr>
            <p:ph type="body" idx="1"/>
          </p:nvPr>
        </p:nvSpPr>
        <p:spPr>
          <a:xfrm>
            <a:off x="777240" y="2313432"/>
            <a:ext cx="6761988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9"/>
          <p:cNvSpPr txBox="1">
            <a:spLocks noGrp="1"/>
          </p:cNvSpPr>
          <p:nvPr>
            <p:ph type="body" idx="2"/>
          </p:nvPr>
        </p:nvSpPr>
        <p:spPr>
          <a:xfrm>
            <a:off x="8005572" y="2313432"/>
            <a:ext cx="6761988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9"/>
          <p:cNvSpPr txBox="1">
            <a:spLocks noGrp="1"/>
          </p:cNvSpPr>
          <p:nvPr>
            <p:ph type="ftr" idx="11"/>
          </p:nvPr>
        </p:nvSpPr>
        <p:spPr>
          <a:xfrm>
            <a:off x="5285232" y="9354312"/>
            <a:ext cx="4974336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9"/>
          <p:cNvSpPr txBox="1">
            <a:spLocks noGrp="1"/>
          </p:cNvSpPr>
          <p:nvPr>
            <p:ph type="dt" idx="10"/>
          </p:nvPr>
        </p:nvSpPr>
        <p:spPr>
          <a:xfrm>
            <a:off x="777240" y="9354312"/>
            <a:ext cx="3575304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9"/>
          <p:cNvSpPr txBox="1">
            <a:spLocks noGrp="1"/>
          </p:cNvSpPr>
          <p:nvPr>
            <p:ph type="sldNum" idx="12"/>
          </p:nvPr>
        </p:nvSpPr>
        <p:spPr>
          <a:xfrm>
            <a:off x="10729635" y="9354312"/>
            <a:ext cx="3575304" cy="16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0"/>
          <p:cNvSpPr txBox="1">
            <a:spLocks noGrp="1"/>
          </p:cNvSpPr>
          <p:nvPr>
            <p:ph type="title"/>
          </p:nvPr>
        </p:nvSpPr>
        <p:spPr>
          <a:xfrm>
            <a:off x="-469900" y="1063815"/>
            <a:ext cx="14977744" cy="327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00" b="0" i="0">
                <a:solidFill>
                  <a:srgbClr val="EFF0F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0"/>
          <p:cNvSpPr txBox="1">
            <a:spLocks noGrp="1"/>
          </p:cNvSpPr>
          <p:nvPr>
            <p:ph type="ftr" idx="11"/>
          </p:nvPr>
        </p:nvSpPr>
        <p:spPr>
          <a:xfrm>
            <a:off x="5285232" y="9354312"/>
            <a:ext cx="4974336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0"/>
          <p:cNvSpPr txBox="1">
            <a:spLocks noGrp="1"/>
          </p:cNvSpPr>
          <p:nvPr>
            <p:ph type="dt" idx="10"/>
          </p:nvPr>
        </p:nvSpPr>
        <p:spPr>
          <a:xfrm>
            <a:off x="777240" y="9354312"/>
            <a:ext cx="3575304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0"/>
          <p:cNvSpPr txBox="1">
            <a:spLocks noGrp="1"/>
          </p:cNvSpPr>
          <p:nvPr>
            <p:ph type="sldNum" idx="12"/>
          </p:nvPr>
        </p:nvSpPr>
        <p:spPr>
          <a:xfrm>
            <a:off x="10729635" y="9354312"/>
            <a:ext cx="3575304" cy="16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-469900" y="1063815"/>
            <a:ext cx="14977744" cy="327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00" b="0" i="0" u="none" strike="noStrike" cap="none">
                <a:solidFill>
                  <a:srgbClr val="EFF0F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924560" y="2298024"/>
            <a:ext cx="13695679" cy="30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5285232" y="9354312"/>
            <a:ext cx="4974336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777240" y="9354312"/>
            <a:ext cx="3575304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15bd235f795_0_437"/>
          <p:cNvSpPr txBox="1"/>
          <p:nvPr/>
        </p:nvSpPr>
        <p:spPr>
          <a:xfrm>
            <a:off x="901700" y="463550"/>
            <a:ext cx="850800" cy="13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1" i="0" u="none" strike="noStrike" cap="non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MS Solutions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g15bd235f795_0_437"/>
          <p:cNvSpPr/>
          <p:nvPr/>
        </p:nvSpPr>
        <p:spPr>
          <a:xfrm rot="10800000" flipH="1">
            <a:off x="920453" y="663728"/>
            <a:ext cx="13675452" cy="45600"/>
          </a:xfrm>
          <a:custGeom>
            <a:avLst/>
            <a:gdLst/>
            <a:ahLst/>
            <a:cxnLst/>
            <a:rect l="l" t="t" r="r" b="b"/>
            <a:pathLst>
              <a:path w="9071610" h="120000" extrusionOk="0">
                <a:moveTo>
                  <a:pt x="0" y="0"/>
                </a:moveTo>
                <a:lnTo>
                  <a:pt x="9071143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g15bd235f795_0_437"/>
          <p:cNvSpPr txBox="1"/>
          <p:nvPr/>
        </p:nvSpPr>
        <p:spPr>
          <a:xfrm>
            <a:off x="914400" y="781080"/>
            <a:ext cx="7341300" cy="2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 Review &amp; Assessment Report | Assessment Evaluation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g15bd235f795_0_437"/>
          <p:cNvSpPr txBox="1"/>
          <p:nvPr/>
        </p:nvSpPr>
        <p:spPr>
          <a:xfrm>
            <a:off x="853805" y="1050040"/>
            <a:ext cx="137421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Profile of Operations | </a:t>
            </a:r>
            <a:r>
              <a:rPr lang="en-US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DC BEGA Org Chart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of 1/31/2025</a:t>
            </a: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37" name="Google Shape;637;g15bd235f795_0_437"/>
          <p:cNvGraphicFramePr/>
          <p:nvPr/>
        </p:nvGraphicFramePr>
        <p:xfrm>
          <a:off x="12126830" y="2737893"/>
          <a:ext cx="2469075" cy="2546500"/>
        </p:xfrm>
        <a:graphic>
          <a:graphicData uri="http://schemas.openxmlformats.org/drawingml/2006/table">
            <a:tbl>
              <a:tblPr>
                <a:noFill/>
                <a:tableStyleId>{D828B4FC-E21E-4C18-A7D3-979A0E9C9C98}</a:tableStyleId>
              </a:tblPr>
              <a:tblGrid>
                <a:gridCol w="246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Chart  Key</a:t>
                      </a:r>
                      <a:endParaRPr sz="1600" b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91450" marB="91450" anchor="ctr">
                    <a:lnL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Office of Government Ethics </a:t>
                      </a:r>
                      <a:endParaRPr sz="1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91450" marB="91450" anchor="ctr">
                    <a:lnL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Office of Open Government </a:t>
                      </a:r>
                      <a:endParaRPr sz="1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91450" marB="91450" anchor="ctr">
                    <a:lnL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241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OGE/OOG Shared Staff </a:t>
                      </a:r>
                      <a:endParaRPr sz="18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91450" marB="91450" anchor="ctr">
                    <a:lnL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77C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BEGA Board</a:t>
                      </a:r>
                      <a:r>
                        <a:rPr lang="en-US" sz="18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    </a:t>
                      </a:r>
                      <a:endParaRPr sz="1400" u="none" strike="noStrike" cap="none" dirty="0"/>
                    </a:p>
                  </a:txBody>
                  <a:tcPr marL="91450" marR="91450" marT="91450" marB="91450" anchor="ctr">
                    <a:lnL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EDEDE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41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8" name="Google Shape;638;g15bd235f795_0_437"/>
          <p:cNvSpPr txBox="1">
            <a:spLocks noGrp="1"/>
          </p:cNvSpPr>
          <p:nvPr>
            <p:ph type="sldNum" idx="12"/>
          </p:nvPr>
        </p:nvSpPr>
        <p:spPr>
          <a:xfrm>
            <a:off x="10729635" y="9354312"/>
            <a:ext cx="3575400" cy="1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525" name="TextBox 524">
            <a:extLst>
              <a:ext uri="{FF2B5EF4-FFF2-40B4-BE49-F238E27FC236}">
                <a16:creationId xmlns:a16="http://schemas.microsoft.com/office/drawing/2014/main" id="{841C1007-B898-8889-2C45-EC9C0B93D71F}"/>
              </a:ext>
            </a:extLst>
          </p:cNvPr>
          <p:cNvSpPr txBox="1"/>
          <p:nvPr/>
        </p:nvSpPr>
        <p:spPr>
          <a:xfrm>
            <a:off x="1075434" y="8512761"/>
            <a:ext cx="1868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* Senior Attorney Advisor is role is assigned to the Board.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13F38AC-1690-CC18-949C-05B13E655168}"/>
              </a:ext>
            </a:extLst>
          </p:cNvPr>
          <p:cNvCxnSpPr>
            <a:cxnSpLocks/>
          </p:cNvCxnSpPr>
          <p:nvPr/>
        </p:nvCxnSpPr>
        <p:spPr>
          <a:xfrm flipH="1">
            <a:off x="9341069" y="3192517"/>
            <a:ext cx="11986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B47EE2-1C2C-A9EA-35A5-34FA0A6BDEAC}"/>
              </a:ext>
            </a:extLst>
          </p:cNvPr>
          <p:cNvCxnSpPr/>
          <p:nvPr/>
        </p:nvCxnSpPr>
        <p:spPr>
          <a:xfrm flipV="1">
            <a:off x="9341069" y="3192517"/>
            <a:ext cx="0" cy="3547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oogle Shape;562;g15bd235f795_0_437">
            <a:extLst>
              <a:ext uri="{FF2B5EF4-FFF2-40B4-BE49-F238E27FC236}">
                <a16:creationId xmlns:a16="http://schemas.microsoft.com/office/drawing/2014/main" id="{04075508-8BEE-500B-7D59-25536CB6394C}"/>
              </a:ext>
            </a:extLst>
          </p:cNvPr>
          <p:cNvGrpSpPr/>
          <p:nvPr/>
        </p:nvGrpSpPr>
        <p:grpSpPr>
          <a:xfrm>
            <a:off x="948895" y="2077010"/>
            <a:ext cx="11017432" cy="6776714"/>
            <a:chOff x="974400" y="0"/>
            <a:chExt cx="11040617" cy="7624566"/>
          </a:xfrm>
        </p:grpSpPr>
        <p:sp>
          <p:nvSpPr>
            <p:cNvPr id="3" name="Google Shape;563;g15bd235f795_0_437">
              <a:extLst>
                <a:ext uri="{FF2B5EF4-FFF2-40B4-BE49-F238E27FC236}">
                  <a16:creationId xmlns:a16="http://schemas.microsoft.com/office/drawing/2014/main" id="{EA87BEA8-6446-4ED5-DBC8-383068B3645F}"/>
                </a:ext>
              </a:extLst>
            </p:cNvPr>
            <p:cNvSpPr/>
            <p:nvPr/>
          </p:nvSpPr>
          <p:spPr>
            <a:xfrm>
              <a:off x="10581919" y="2369448"/>
              <a:ext cx="185100" cy="3194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Google Shape;564;g15bd235f795_0_437">
              <a:extLst>
                <a:ext uri="{FF2B5EF4-FFF2-40B4-BE49-F238E27FC236}">
                  <a16:creationId xmlns:a16="http://schemas.microsoft.com/office/drawing/2014/main" id="{7000515B-0257-C9F7-256D-791CA67E3554}"/>
                </a:ext>
              </a:extLst>
            </p:cNvPr>
            <p:cNvSpPr/>
            <p:nvPr/>
          </p:nvSpPr>
          <p:spPr>
            <a:xfrm>
              <a:off x="10581919" y="2369448"/>
              <a:ext cx="199800" cy="2333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Google Shape;565;g15bd235f795_0_437">
              <a:extLst>
                <a:ext uri="{FF2B5EF4-FFF2-40B4-BE49-F238E27FC236}">
                  <a16:creationId xmlns:a16="http://schemas.microsoft.com/office/drawing/2014/main" id="{96F59B3F-DEB8-F9CF-4210-8EC0000800F6}"/>
                </a:ext>
              </a:extLst>
            </p:cNvPr>
            <p:cNvSpPr/>
            <p:nvPr/>
          </p:nvSpPr>
          <p:spPr>
            <a:xfrm>
              <a:off x="10581919" y="2369448"/>
              <a:ext cx="170100" cy="1443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Google Shape;566;g15bd235f795_0_437">
              <a:extLst>
                <a:ext uri="{FF2B5EF4-FFF2-40B4-BE49-F238E27FC236}">
                  <a16:creationId xmlns:a16="http://schemas.microsoft.com/office/drawing/2014/main" id="{DB6B3F51-0E86-3C28-3DC5-8A7CA692A1F1}"/>
                </a:ext>
              </a:extLst>
            </p:cNvPr>
            <p:cNvSpPr/>
            <p:nvPr/>
          </p:nvSpPr>
          <p:spPr>
            <a:xfrm>
              <a:off x="10581919" y="2369448"/>
              <a:ext cx="170400" cy="567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Google Shape;567;g15bd235f795_0_437">
              <a:extLst>
                <a:ext uri="{FF2B5EF4-FFF2-40B4-BE49-F238E27FC236}">
                  <a16:creationId xmlns:a16="http://schemas.microsoft.com/office/drawing/2014/main" id="{279D83E3-07DC-FA6A-A623-E5B297AFAF2D}"/>
                </a:ext>
              </a:extLst>
            </p:cNvPr>
            <p:cNvSpPr/>
            <p:nvPr/>
          </p:nvSpPr>
          <p:spPr>
            <a:xfrm>
              <a:off x="11029497" y="1493844"/>
              <a:ext cx="91500" cy="258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Google Shape;568;g15bd235f795_0_437">
              <a:extLst>
                <a:ext uri="{FF2B5EF4-FFF2-40B4-BE49-F238E27FC236}">
                  <a16:creationId xmlns:a16="http://schemas.microsoft.com/office/drawing/2014/main" id="{D0C6E954-C299-2514-16F1-599B2473F5E8}"/>
                </a:ext>
              </a:extLst>
            </p:cNvPr>
            <p:cNvSpPr/>
            <p:nvPr/>
          </p:nvSpPr>
          <p:spPr>
            <a:xfrm>
              <a:off x="8175797" y="616622"/>
              <a:ext cx="2899500" cy="26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372"/>
                  </a:lnTo>
                  <a:lnTo>
                    <a:pt x="120000" y="60372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6B6B6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Google Shape;569;g15bd235f795_0_437">
              <a:extLst>
                <a:ext uri="{FF2B5EF4-FFF2-40B4-BE49-F238E27FC236}">
                  <a16:creationId xmlns:a16="http://schemas.microsoft.com/office/drawing/2014/main" id="{1873CE8D-5DB4-0567-A5E8-C7243AEEE118}"/>
                </a:ext>
              </a:extLst>
            </p:cNvPr>
            <p:cNvSpPr/>
            <p:nvPr/>
          </p:nvSpPr>
          <p:spPr>
            <a:xfrm>
              <a:off x="5373186" y="1493844"/>
              <a:ext cx="1844400" cy="258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000"/>
                  </a:lnTo>
                  <a:lnTo>
                    <a:pt x="120000" y="6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Google Shape;570;g15bd235f795_0_437">
              <a:extLst>
                <a:ext uri="{FF2B5EF4-FFF2-40B4-BE49-F238E27FC236}">
                  <a16:creationId xmlns:a16="http://schemas.microsoft.com/office/drawing/2014/main" id="{8B6AF539-8A50-2680-B1FA-0D45675DE8B5}"/>
                </a:ext>
              </a:extLst>
            </p:cNvPr>
            <p:cNvSpPr/>
            <p:nvPr/>
          </p:nvSpPr>
          <p:spPr>
            <a:xfrm>
              <a:off x="5327466" y="1493844"/>
              <a:ext cx="91500" cy="258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60000"/>
                  </a:lnTo>
                  <a:lnTo>
                    <a:pt x="61795" y="60000"/>
                  </a:lnTo>
                  <a:lnTo>
                    <a:pt x="61795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Google Shape;571;g15bd235f795_0_437">
              <a:extLst>
                <a:ext uri="{FF2B5EF4-FFF2-40B4-BE49-F238E27FC236}">
                  <a16:creationId xmlns:a16="http://schemas.microsoft.com/office/drawing/2014/main" id="{C56DBCAB-FE58-B7F9-5432-1D072D4D8A5C}"/>
                </a:ext>
              </a:extLst>
            </p:cNvPr>
            <p:cNvSpPr/>
            <p:nvPr/>
          </p:nvSpPr>
          <p:spPr>
            <a:xfrm>
              <a:off x="3021191" y="2369448"/>
              <a:ext cx="185100" cy="2318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Google Shape;572;g15bd235f795_0_437">
              <a:extLst>
                <a:ext uri="{FF2B5EF4-FFF2-40B4-BE49-F238E27FC236}">
                  <a16:creationId xmlns:a16="http://schemas.microsoft.com/office/drawing/2014/main" id="{1191792C-F2AC-60CA-4AF2-59BC5700DBB9}"/>
                </a:ext>
              </a:extLst>
            </p:cNvPr>
            <p:cNvSpPr/>
            <p:nvPr/>
          </p:nvSpPr>
          <p:spPr>
            <a:xfrm>
              <a:off x="3021191" y="2369448"/>
              <a:ext cx="185100" cy="1443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Google Shape;573;g15bd235f795_0_437">
              <a:extLst>
                <a:ext uri="{FF2B5EF4-FFF2-40B4-BE49-F238E27FC236}">
                  <a16:creationId xmlns:a16="http://schemas.microsoft.com/office/drawing/2014/main" id="{2DE9D399-7F0D-DA37-581F-65D29D59D64E}"/>
                </a:ext>
              </a:extLst>
            </p:cNvPr>
            <p:cNvSpPr/>
            <p:nvPr/>
          </p:nvSpPr>
          <p:spPr>
            <a:xfrm>
              <a:off x="3021191" y="2369448"/>
              <a:ext cx="185100" cy="567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Google Shape;574;g15bd235f795_0_437">
              <a:extLst>
                <a:ext uri="{FF2B5EF4-FFF2-40B4-BE49-F238E27FC236}">
                  <a16:creationId xmlns:a16="http://schemas.microsoft.com/office/drawing/2014/main" id="{DDD27598-079D-66BD-AB80-FF32DD8EF39D}"/>
                </a:ext>
              </a:extLst>
            </p:cNvPr>
            <p:cNvSpPr/>
            <p:nvPr/>
          </p:nvSpPr>
          <p:spPr>
            <a:xfrm>
              <a:off x="3514489" y="1493844"/>
              <a:ext cx="1858800" cy="258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Google Shape;575;g15bd235f795_0_437">
              <a:extLst>
                <a:ext uri="{FF2B5EF4-FFF2-40B4-BE49-F238E27FC236}">
                  <a16:creationId xmlns:a16="http://schemas.microsoft.com/office/drawing/2014/main" id="{2EA57238-FACF-738F-6428-88101A9506C9}"/>
                </a:ext>
              </a:extLst>
            </p:cNvPr>
            <p:cNvSpPr/>
            <p:nvPr/>
          </p:nvSpPr>
          <p:spPr>
            <a:xfrm>
              <a:off x="1097724" y="2369448"/>
              <a:ext cx="185100" cy="2318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Google Shape;576;g15bd235f795_0_437">
              <a:extLst>
                <a:ext uri="{FF2B5EF4-FFF2-40B4-BE49-F238E27FC236}">
                  <a16:creationId xmlns:a16="http://schemas.microsoft.com/office/drawing/2014/main" id="{0A134780-4C9D-3D53-E651-BBD9450E8B39}"/>
                </a:ext>
              </a:extLst>
            </p:cNvPr>
            <p:cNvSpPr/>
            <p:nvPr/>
          </p:nvSpPr>
          <p:spPr>
            <a:xfrm>
              <a:off x="1097724" y="2369448"/>
              <a:ext cx="185100" cy="1443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Google Shape;577;g15bd235f795_0_437">
              <a:extLst>
                <a:ext uri="{FF2B5EF4-FFF2-40B4-BE49-F238E27FC236}">
                  <a16:creationId xmlns:a16="http://schemas.microsoft.com/office/drawing/2014/main" id="{E87CA0C8-5BB3-DAC8-CB54-463977E8CF1C}"/>
                </a:ext>
              </a:extLst>
            </p:cNvPr>
            <p:cNvSpPr/>
            <p:nvPr/>
          </p:nvSpPr>
          <p:spPr>
            <a:xfrm>
              <a:off x="1097724" y="2369448"/>
              <a:ext cx="185100" cy="567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Google Shape;578;g15bd235f795_0_437">
              <a:extLst>
                <a:ext uri="{FF2B5EF4-FFF2-40B4-BE49-F238E27FC236}">
                  <a16:creationId xmlns:a16="http://schemas.microsoft.com/office/drawing/2014/main" id="{DF64E73E-780D-9923-AEFF-21214F2F261E}"/>
                </a:ext>
              </a:extLst>
            </p:cNvPr>
            <p:cNvSpPr/>
            <p:nvPr/>
          </p:nvSpPr>
          <p:spPr>
            <a:xfrm>
              <a:off x="1591022" y="1493844"/>
              <a:ext cx="3782100" cy="258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Google Shape;579;g15bd235f795_0_437">
              <a:extLst>
                <a:ext uri="{FF2B5EF4-FFF2-40B4-BE49-F238E27FC236}">
                  <a16:creationId xmlns:a16="http://schemas.microsoft.com/office/drawing/2014/main" id="{ADB82FEE-7AC5-FC0F-D8EF-AE3BCCB1BB0E}"/>
                </a:ext>
              </a:extLst>
            </p:cNvPr>
            <p:cNvSpPr/>
            <p:nvPr/>
          </p:nvSpPr>
          <p:spPr>
            <a:xfrm>
              <a:off x="8563923" y="2369448"/>
              <a:ext cx="188400" cy="494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Google Shape;580;g15bd235f795_0_437">
              <a:extLst>
                <a:ext uri="{FF2B5EF4-FFF2-40B4-BE49-F238E27FC236}">
                  <a16:creationId xmlns:a16="http://schemas.microsoft.com/office/drawing/2014/main" id="{95ABAEAC-DECA-FA85-1D7D-8DD3DBCB446A}"/>
                </a:ext>
              </a:extLst>
            </p:cNvPr>
            <p:cNvSpPr/>
            <p:nvPr/>
          </p:nvSpPr>
          <p:spPr>
            <a:xfrm>
              <a:off x="8563923" y="2369448"/>
              <a:ext cx="188400" cy="4143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Google Shape;581;g15bd235f795_0_437">
              <a:extLst>
                <a:ext uri="{FF2B5EF4-FFF2-40B4-BE49-F238E27FC236}">
                  <a16:creationId xmlns:a16="http://schemas.microsoft.com/office/drawing/2014/main" id="{157ADC20-C4F2-1F12-FD42-309FA44F59F1}"/>
                </a:ext>
              </a:extLst>
            </p:cNvPr>
            <p:cNvSpPr/>
            <p:nvPr/>
          </p:nvSpPr>
          <p:spPr>
            <a:xfrm>
              <a:off x="8563923" y="2369448"/>
              <a:ext cx="188400" cy="3267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Google Shape;582;g15bd235f795_0_437">
              <a:extLst>
                <a:ext uri="{FF2B5EF4-FFF2-40B4-BE49-F238E27FC236}">
                  <a16:creationId xmlns:a16="http://schemas.microsoft.com/office/drawing/2014/main" id="{5A8AD2E6-EDBE-AC35-B0CE-1D571A60F5EB}"/>
                </a:ext>
              </a:extLst>
            </p:cNvPr>
            <p:cNvSpPr/>
            <p:nvPr/>
          </p:nvSpPr>
          <p:spPr>
            <a:xfrm>
              <a:off x="8563923" y="2369448"/>
              <a:ext cx="188400" cy="239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Google Shape;583;g15bd235f795_0_437">
              <a:extLst>
                <a:ext uri="{FF2B5EF4-FFF2-40B4-BE49-F238E27FC236}">
                  <a16:creationId xmlns:a16="http://schemas.microsoft.com/office/drawing/2014/main" id="{1539A0CA-E682-B0BF-FBB0-D1377CC419F2}"/>
                </a:ext>
              </a:extLst>
            </p:cNvPr>
            <p:cNvSpPr/>
            <p:nvPr/>
          </p:nvSpPr>
          <p:spPr>
            <a:xfrm>
              <a:off x="8563923" y="2369448"/>
              <a:ext cx="188400" cy="1516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Google Shape;584;g15bd235f795_0_437">
              <a:extLst>
                <a:ext uri="{FF2B5EF4-FFF2-40B4-BE49-F238E27FC236}">
                  <a16:creationId xmlns:a16="http://schemas.microsoft.com/office/drawing/2014/main" id="{80ACB465-677A-6B7F-E165-DCF0F60AF204}"/>
                </a:ext>
              </a:extLst>
            </p:cNvPr>
            <p:cNvSpPr/>
            <p:nvPr/>
          </p:nvSpPr>
          <p:spPr>
            <a:xfrm>
              <a:off x="8563923" y="2369448"/>
              <a:ext cx="188400" cy="641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Google Shape;585;g15bd235f795_0_437">
              <a:extLst>
                <a:ext uri="{FF2B5EF4-FFF2-40B4-BE49-F238E27FC236}">
                  <a16:creationId xmlns:a16="http://schemas.microsoft.com/office/drawing/2014/main" id="{3C8DEF2B-E3D2-8D82-93D6-5014D4CF5142}"/>
                </a:ext>
              </a:extLst>
            </p:cNvPr>
            <p:cNvSpPr/>
            <p:nvPr/>
          </p:nvSpPr>
          <p:spPr>
            <a:xfrm>
              <a:off x="5373186" y="1493844"/>
              <a:ext cx="3684000" cy="258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000"/>
                  </a:lnTo>
                  <a:lnTo>
                    <a:pt x="120000" y="6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A7A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Google Shape;586;g15bd235f795_0_437">
              <a:extLst>
                <a:ext uri="{FF2B5EF4-FFF2-40B4-BE49-F238E27FC236}">
                  <a16:creationId xmlns:a16="http://schemas.microsoft.com/office/drawing/2014/main" id="{ECDAABD0-0086-97ED-337D-120062DC3E04}"/>
                </a:ext>
              </a:extLst>
            </p:cNvPr>
            <p:cNvSpPr/>
            <p:nvPr/>
          </p:nvSpPr>
          <p:spPr>
            <a:xfrm>
              <a:off x="5373186" y="616622"/>
              <a:ext cx="2802600" cy="26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0372"/>
                  </a:lnTo>
                  <a:lnTo>
                    <a:pt x="0" y="60372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6B6B6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Google Shape;587;g15bd235f795_0_437">
              <a:extLst>
                <a:ext uri="{FF2B5EF4-FFF2-40B4-BE49-F238E27FC236}">
                  <a16:creationId xmlns:a16="http://schemas.microsoft.com/office/drawing/2014/main" id="{3DB7BF3D-5697-3911-52F6-FD5C77969C11}"/>
                </a:ext>
              </a:extLst>
            </p:cNvPr>
            <p:cNvSpPr/>
            <p:nvPr/>
          </p:nvSpPr>
          <p:spPr>
            <a:xfrm>
              <a:off x="7559174" y="0"/>
              <a:ext cx="1233300" cy="616500"/>
            </a:xfrm>
            <a:prstGeom prst="rect">
              <a:avLst/>
            </a:prstGeom>
            <a:solidFill>
              <a:srgbClr val="66151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588;g15bd235f795_0_437">
              <a:extLst>
                <a:ext uri="{FF2B5EF4-FFF2-40B4-BE49-F238E27FC236}">
                  <a16:creationId xmlns:a16="http://schemas.microsoft.com/office/drawing/2014/main" id="{27712695-2E73-1BC9-BFD1-35BD0C1E2DFF}"/>
                </a:ext>
              </a:extLst>
            </p:cNvPr>
            <p:cNvSpPr txBox="1"/>
            <p:nvPr/>
          </p:nvSpPr>
          <p:spPr>
            <a:xfrm>
              <a:off x="7559174" y="0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BEGA Board </a:t>
              </a:r>
              <a:r>
                <a:rPr lang="en-US" sz="1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Chair</a:t>
              </a: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                            Norma Hutchinson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589;g15bd235f795_0_437">
              <a:extLst>
                <a:ext uri="{FF2B5EF4-FFF2-40B4-BE49-F238E27FC236}">
                  <a16:creationId xmlns:a16="http://schemas.microsoft.com/office/drawing/2014/main" id="{AFDA55BD-A487-4254-9A54-186A8D6641B9}"/>
                </a:ext>
              </a:extLst>
            </p:cNvPr>
            <p:cNvSpPr/>
            <p:nvPr/>
          </p:nvSpPr>
          <p:spPr>
            <a:xfrm>
              <a:off x="4756564" y="877222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590;g15bd235f795_0_437">
              <a:extLst>
                <a:ext uri="{FF2B5EF4-FFF2-40B4-BE49-F238E27FC236}">
                  <a16:creationId xmlns:a16="http://schemas.microsoft.com/office/drawing/2014/main" id="{89A20EC1-4C4C-8370-FDFA-6CC818664DF6}"/>
                </a:ext>
              </a:extLst>
            </p:cNvPr>
            <p:cNvSpPr txBox="1"/>
            <p:nvPr/>
          </p:nvSpPr>
          <p:spPr>
            <a:xfrm>
              <a:off x="4756564" y="877222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Director,  Office of                    Government Ethics Ashley Cooks</a:t>
              </a:r>
              <a:endParaRPr sz="1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591;g15bd235f795_0_437">
              <a:extLst>
                <a:ext uri="{FF2B5EF4-FFF2-40B4-BE49-F238E27FC236}">
                  <a16:creationId xmlns:a16="http://schemas.microsoft.com/office/drawing/2014/main" id="{0753A586-D3A5-8537-67AD-8FB5A898FB1E}"/>
                </a:ext>
              </a:extLst>
            </p:cNvPr>
            <p:cNvSpPr/>
            <p:nvPr/>
          </p:nvSpPr>
          <p:spPr>
            <a:xfrm>
              <a:off x="8440599" y="1752825"/>
              <a:ext cx="1233300" cy="616500"/>
            </a:xfrm>
            <a:prstGeom prst="rect">
              <a:avLst/>
            </a:prstGeom>
            <a:solidFill>
              <a:srgbClr val="377C6E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592;g15bd235f795_0_437">
              <a:extLst>
                <a:ext uri="{FF2B5EF4-FFF2-40B4-BE49-F238E27FC236}">
                  <a16:creationId xmlns:a16="http://schemas.microsoft.com/office/drawing/2014/main" id="{F31B86F6-984D-BDC3-6601-222E40406CE0}"/>
                </a:ext>
              </a:extLst>
            </p:cNvPr>
            <p:cNvSpPr txBox="1"/>
            <p:nvPr/>
          </p:nvSpPr>
          <p:spPr>
            <a:xfrm>
              <a:off x="8440599" y="1752825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Chief of Staff                  Christina Mitchell</a:t>
              </a:r>
              <a:endParaRPr sz="1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593;g15bd235f795_0_437">
              <a:extLst>
                <a:ext uri="{FF2B5EF4-FFF2-40B4-BE49-F238E27FC236}">
                  <a16:creationId xmlns:a16="http://schemas.microsoft.com/office/drawing/2014/main" id="{2B58426C-EA7C-4C0B-A676-41C9D335F71C}"/>
                </a:ext>
              </a:extLst>
            </p:cNvPr>
            <p:cNvSpPr/>
            <p:nvPr/>
          </p:nvSpPr>
          <p:spPr>
            <a:xfrm>
              <a:off x="8752227" y="2702171"/>
              <a:ext cx="1233300" cy="616500"/>
            </a:xfrm>
            <a:prstGeom prst="rect">
              <a:avLst/>
            </a:prstGeom>
            <a:solidFill>
              <a:srgbClr val="377C6E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594;g15bd235f795_0_437">
              <a:extLst>
                <a:ext uri="{FF2B5EF4-FFF2-40B4-BE49-F238E27FC236}">
                  <a16:creationId xmlns:a16="http://schemas.microsoft.com/office/drawing/2014/main" id="{CFF8CDFB-DD65-89A4-7D8C-BC9D39C97CDA}"/>
                </a:ext>
              </a:extLst>
            </p:cNvPr>
            <p:cNvSpPr txBox="1"/>
            <p:nvPr/>
          </p:nvSpPr>
          <p:spPr>
            <a:xfrm>
              <a:off x="8752227" y="2702171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HR Specialist                     VACANT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595;g15bd235f795_0_437">
              <a:extLst>
                <a:ext uri="{FF2B5EF4-FFF2-40B4-BE49-F238E27FC236}">
                  <a16:creationId xmlns:a16="http://schemas.microsoft.com/office/drawing/2014/main" id="{01079525-2865-C042-26A6-D914BD27BA20}"/>
                </a:ext>
              </a:extLst>
            </p:cNvPr>
            <p:cNvSpPr/>
            <p:nvPr/>
          </p:nvSpPr>
          <p:spPr>
            <a:xfrm>
              <a:off x="8752227" y="3577775"/>
              <a:ext cx="1233300" cy="616500"/>
            </a:xfrm>
            <a:prstGeom prst="rect">
              <a:avLst/>
            </a:prstGeom>
            <a:solidFill>
              <a:srgbClr val="377C6E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596;g15bd235f795_0_437">
              <a:extLst>
                <a:ext uri="{FF2B5EF4-FFF2-40B4-BE49-F238E27FC236}">
                  <a16:creationId xmlns:a16="http://schemas.microsoft.com/office/drawing/2014/main" id="{38B13D08-7A1E-0888-B7C1-D60CA98A0E7B}"/>
                </a:ext>
              </a:extLst>
            </p:cNvPr>
            <p:cNvSpPr txBox="1"/>
            <p:nvPr/>
          </p:nvSpPr>
          <p:spPr>
            <a:xfrm>
              <a:off x="8752227" y="3577775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IT Specialist                       Kevin Brown                 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597;g15bd235f795_0_437">
              <a:extLst>
                <a:ext uri="{FF2B5EF4-FFF2-40B4-BE49-F238E27FC236}">
                  <a16:creationId xmlns:a16="http://schemas.microsoft.com/office/drawing/2014/main" id="{D6ABF416-FFF7-167F-C5AE-3800FC46C56F}"/>
                </a:ext>
              </a:extLst>
            </p:cNvPr>
            <p:cNvSpPr/>
            <p:nvPr/>
          </p:nvSpPr>
          <p:spPr>
            <a:xfrm>
              <a:off x="8752227" y="4453378"/>
              <a:ext cx="1233300" cy="616500"/>
            </a:xfrm>
            <a:prstGeom prst="rect">
              <a:avLst/>
            </a:prstGeom>
            <a:solidFill>
              <a:srgbClr val="377C6E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598;g15bd235f795_0_437">
              <a:extLst>
                <a:ext uri="{FF2B5EF4-FFF2-40B4-BE49-F238E27FC236}">
                  <a16:creationId xmlns:a16="http://schemas.microsoft.com/office/drawing/2014/main" id="{9F3EFC05-36F5-5FF1-63B2-1E9851C81FB2}"/>
                </a:ext>
              </a:extLst>
            </p:cNvPr>
            <p:cNvSpPr txBox="1"/>
            <p:nvPr/>
          </p:nvSpPr>
          <p:spPr>
            <a:xfrm>
              <a:off x="8752227" y="4453378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Program Specialist Stanley Kosick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599;g15bd235f795_0_437">
              <a:extLst>
                <a:ext uri="{FF2B5EF4-FFF2-40B4-BE49-F238E27FC236}">
                  <a16:creationId xmlns:a16="http://schemas.microsoft.com/office/drawing/2014/main" id="{AE734BA3-19A7-F70A-18E6-E875419EEF1B}"/>
                </a:ext>
              </a:extLst>
            </p:cNvPr>
            <p:cNvSpPr/>
            <p:nvPr/>
          </p:nvSpPr>
          <p:spPr>
            <a:xfrm>
              <a:off x="8752227" y="5328982"/>
              <a:ext cx="1233300" cy="616500"/>
            </a:xfrm>
            <a:prstGeom prst="rect">
              <a:avLst/>
            </a:prstGeom>
            <a:solidFill>
              <a:srgbClr val="377C6E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600;g15bd235f795_0_437">
              <a:extLst>
                <a:ext uri="{FF2B5EF4-FFF2-40B4-BE49-F238E27FC236}">
                  <a16:creationId xmlns:a16="http://schemas.microsoft.com/office/drawing/2014/main" id="{9E2F8501-B169-BD3C-9A40-60657CD9C2F9}"/>
                </a:ext>
              </a:extLst>
            </p:cNvPr>
            <p:cNvSpPr txBox="1"/>
            <p:nvPr/>
          </p:nvSpPr>
          <p:spPr>
            <a:xfrm>
              <a:off x="8752227" y="5328982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Administrative               Officer                           Naquita Titus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601;g15bd235f795_0_437">
              <a:extLst>
                <a:ext uri="{FF2B5EF4-FFF2-40B4-BE49-F238E27FC236}">
                  <a16:creationId xmlns:a16="http://schemas.microsoft.com/office/drawing/2014/main" id="{A5B493EC-65EC-C4AA-235E-3727453B63D6}"/>
                </a:ext>
              </a:extLst>
            </p:cNvPr>
            <p:cNvSpPr/>
            <p:nvPr/>
          </p:nvSpPr>
          <p:spPr>
            <a:xfrm>
              <a:off x="8752227" y="6204586"/>
              <a:ext cx="1233300" cy="616500"/>
            </a:xfrm>
            <a:prstGeom prst="rect">
              <a:avLst/>
            </a:prstGeom>
            <a:solidFill>
              <a:srgbClr val="377C6E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602;g15bd235f795_0_437">
              <a:extLst>
                <a:ext uri="{FF2B5EF4-FFF2-40B4-BE49-F238E27FC236}">
                  <a16:creationId xmlns:a16="http://schemas.microsoft.com/office/drawing/2014/main" id="{89C6EF8F-15D7-793E-0494-AC51DDC46F1C}"/>
                </a:ext>
              </a:extLst>
            </p:cNvPr>
            <p:cNvSpPr txBox="1"/>
            <p:nvPr/>
          </p:nvSpPr>
          <p:spPr>
            <a:xfrm>
              <a:off x="8752227" y="6204586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Auditor                         </a:t>
              </a:r>
              <a:b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Courtney Washington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603;g15bd235f795_0_437">
              <a:extLst>
                <a:ext uri="{FF2B5EF4-FFF2-40B4-BE49-F238E27FC236}">
                  <a16:creationId xmlns:a16="http://schemas.microsoft.com/office/drawing/2014/main" id="{05B4AC20-81D7-10E4-1B2A-9EC86F714B43}"/>
                </a:ext>
              </a:extLst>
            </p:cNvPr>
            <p:cNvSpPr/>
            <p:nvPr/>
          </p:nvSpPr>
          <p:spPr>
            <a:xfrm>
              <a:off x="8752227" y="7008066"/>
              <a:ext cx="1233300" cy="616500"/>
            </a:xfrm>
            <a:prstGeom prst="rect">
              <a:avLst/>
            </a:prstGeom>
            <a:solidFill>
              <a:srgbClr val="377C6E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604;g15bd235f795_0_437">
              <a:extLst>
                <a:ext uri="{FF2B5EF4-FFF2-40B4-BE49-F238E27FC236}">
                  <a16:creationId xmlns:a16="http://schemas.microsoft.com/office/drawing/2014/main" id="{5AE12CB3-C6B4-C24E-0E2F-3471E3E651DE}"/>
                </a:ext>
              </a:extLst>
            </p:cNvPr>
            <p:cNvSpPr txBox="1"/>
            <p:nvPr/>
          </p:nvSpPr>
          <p:spPr>
            <a:xfrm>
              <a:off x="8752227" y="7008066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Program Support </a:t>
              </a:r>
              <a:r>
                <a:rPr lang="en-US" sz="1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Assistant                           </a:t>
              </a:r>
              <a:r>
                <a:rPr lang="en-US" sz="10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Vacant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605;g15bd235f795_0_437">
              <a:extLst>
                <a:ext uri="{FF2B5EF4-FFF2-40B4-BE49-F238E27FC236}">
                  <a16:creationId xmlns:a16="http://schemas.microsoft.com/office/drawing/2014/main" id="{309612F9-F3C8-251D-2691-198F2774EBEC}"/>
                </a:ext>
              </a:extLst>
            </p:cNvPr>
            <p:cNvSpPr/>
            <p:nvPr/>
          </p:nvSpPr>
          <p:spPr>
            <a:xfrm>
              <a:off x="974400" y="1752825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606;g15bd235f795_0_437">
              <a:extLst>
                <a:ext uri="{FF2B5EF4-FFF2-40B4-BE49-F238E27FC236}">
                  <a16:creationId xmlns:a16="http://schemas.microsoft.com/office/drawing/2014/main" id="{A56337D1-1EEE-5144-5D75-97317FC83CEE}"/>
                </a:ext>
              </a:extLst>
            </p:cNvPr>
            <p:cNvSpPr txBox="1"/>
            <p:nvPr/>
          </p:nvSpPr>
          <p:spPr>
            <a:xfrm>
              <a:off x="974400" y="1752825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Supervisory Investigator                    </a:t>
              </a:r>
              <a:r>
                <a:rPr lang="en-US" sz="1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Ronald Cook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607;g15bd235f795_0_437">
              <a:extLst>
                <a:ext uri="{FF2B5EF4-FFF2-40B4-BE49-F238E27FC236}">
                  <a16:creationId xmlns:a16="http://schemas.microsoft.com/office/drawing/2014/main" id="{E0D5C77A-8C35-8083-1D06-04D3B6CEAF3F}"/>
                </a:ext>
              </a:extLst>
            </p:cNvPr>
            <p:cNvSpPr/>
            <p:nvPr/>
          </p:nvSpPr>
          <p:spPr>
            <a:xfrm>
              <a:off x="1282711" y="2628429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608;g15bd235f795_0_437">
              <a:extLst>
                <a:ext uri="{FF2B5EF4-FFF2-40B4-BE49-F238E27FC236}">
                  <a16:creationId xmlns:a16="http://schemas.microsoft.com/office/drawing/2014/main" id="{60A5A444-1D30-14D2-CB1E-8729725ECEBB}"/>
                </a:ext>
              </a:extLst>
            </p:cNvPr>
            <p:cNvSpPr txBox="1"/>
            <p:nvPr/>
          </p:nvSpPr>
          <p:spPr>
            <a:xfrm>
              <a:off x="1282711" y="2628429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Investigator                               Ileana Corrales</a:t>
              </a:r>
              <a:endParaRPr sz="1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609;g15bd235f795_0_437">
              <a:extLst>
                <a:ext uri="{FF2B5EF4-FFF2-40B4-BE49-F238E27FC236}">
                  <a16:creationId xmlns:a16="http://schemas.microsoft.com/office/drawing/2014/main" id="{80216DA0-C528-E830-7A27-04F40368DB02}"/>
                </a:ext>
              </a:extLst>
            </p:cNvPr>
            <p:cNvSpPr/>
            <p:nvPr/>
          </p:nvSpPr>
          <p:spPr>
            <a:xfrm>
              <a:off x="1282711" y="3504033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610;g15bd235f795_0_437">
              <a:extLst>
                <a:ext uri="{FF2B5EF4-FFF2-40B4-BE49-F238E27FC236}">
                  <a16:creationId xmlns:a16="http://schemas.microsoft.com/office/drawing/2014/main" id="{A3CA5964-6620-F80A-F59B-C93A6C054DAE}"/>
                </a:ext>
              </a:extLst>
            </p:cNvPr>
            <p:cNvSpPr txBox="1"/>
            <p:nvPr/>
          </p:nvSpPr>
          <p:spPr>
            <a:xfrm>
              <a:off x="1282711" y="3504031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Investigator                          </a:t>
              </a:r>
              <a:r>
                <a:rPr lang="en-US" sz="1000" b="1" i="0" u="none" strike="noStrike" cap="none" dirty="0" err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Tahja</a:t>
              </a: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Reed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611;g15bd235f795_0_437">
              <a:extLst>
                <a:ext uri="{FF2B5EF4-FFF2-40B4-BE49-F238E27FC236}">
                  <a16:creationId xmlns:a16="http://schemas.microsoft.com/office/drawing/2014/main" id="{CF72753A-D297-CFB9-9826-10E84A67139D}"/>
                </a:ext>
              </a:extLst>
            </p:cNvPr>
            <p:cNvSpPr/>
            <p:nvPr/>
          </p:nvSpPr>
          <p:spPr>
            <a:xfrm>
              <a:off x="1282711" y="4379637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612;g15bd235f795_0_437">
              <a:extLst>
                <a:ext uri="{FF2B5EF4-FFF2-40B4-BE49-F238E27FC236}">
                  <a16:creationId xmlns:a16="http://schemas.microsoft.com/office/drawing/2014/main" id="{8CE929A0-6DBB-C0E1-4C97-8D2FE9274D6F}"/>
                </a:ext>
              </a:extLst>
            </p:cNvPr>
            <p:cNvSpPr txBox="1"/>
            <p:nvPr/>
          </p:nvSpPr>
          <p:spPr>
            <a:xfrm>
              <a:off x="1282711" y="4379637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Investigator                 </a:t>
              </a:r>
              <a:r>
                <a:rPr lang="en-US" sz="1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Rhoda Glasgow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613;g15bd235f795_0_437">
              <a:extLst>
                <a:ext uri="{FF2B5EF4-FFF2-40B4-BE49-F238E27FC236}">
                  <a16:creationId xmlns:a16="http://schemas.microsoft.com/office/drawing/2014/main" id="{5721336B-6DC9-52A1-1C6C-7796487AB216}"/>
                </a:ext>
              </a:extLst>
            </p:cNvPr>
            <p:cNvSpPr/>
            <p:nvPr/>
          </p:nvSpPr>
          <p:spPr>
            <a:xfrm>
              <a:off x="2897867" y="1752825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614;g15bd235f795_0_437">
              <a:extLst>
                <a:ext uri="{FF2B5EF4-FFF2-40B4-BE49-F238E27FC236}">
                  <a16:creationId xmlns:a16="http://schemas.microsoft.com/office/drawing/2014/main" id="{890BCB3B-45CA-B60C-26EF-E9585385211A}"/>
                </a:ext>
              </a:extLst>
            </p:cNvPr>
            <p:cNvSpPr txBox="1"/>
            <p:nvPr/>
          </p:nvSpPr>
          <p:spPr>
            <a:xfrm>
              <a:off x="2897867" y="1752825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Supervisory Attorney Advisor                                                Asia Stewart-Mitchell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615;g15bd235f795_0_437">
              <a:extLst>
                <a:ext uri="{FF2B5EF4-FFF2-40B4-BE49-F238E27FC236}">
                  <a16:creationId xmlns:a16="http://schemas.microsoft.com/office/drawing/2014/main" id="{F2CB5A12-894F-244B-6746-9141E9EFBE14}"/>
                </a:ext>
              </a:extLst>
            </p:cNvPr>
            <p:cNvSpPr/>
            <p:nvPr/>
          </p:nvSpPr>
          <p:spPr>
            <a:xfrm>
              <a:off x="3206178" y="2628429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616;g15bd235f795_0_437">
              <a:extLst>
                <a:ext uri="{FF2B5EF4-FFF2-40B4-BE49-F238E27FC236}">
                  <a16:creationId xmlns:a16="http://schemas.microsoft.com/office/drawing/2014/main" id="{311B0110-8F49-2F26-3F96-AEE979CD6C96}"/>
                </a:ext>
              </a:extLst>
            </p:cNvPr>
            <p:cNvSpPr txBox="1"/>
            <p:nvPr/>
          </p:nvSpPr>
          <p:spPr>
            <a:xfrm>
              <a:off x="3206178" y="2628429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Attorney Advisor Maurice Echols</a:t>
              </a:r>
              <a:endParaRPr sz="1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617;g15bd235f795_0_437">
              <a:extLst>
                <a:ext uri="{FF2B5EF4-FFF2-40B4-BE49-F238E27FC236}">
                  <a16:creationId xmlns:a16="http://schemas.microsoft.com/office/drawing/2014/main" id="{684AE024-0557-C517-464A-D9DECB1C24C9}"/>
                </a:ext>
              </a:extLst>
            </p:cNvPr>
            <p:cNvSpPr/>
            <p:nvPr/>
          </p:nvSpPr>
          <p:spPr>
            <a:xfrm>
              <a:off x="3206178" y="3504033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18;g15bd235f795_0_437">
              <a:extLst>
                <a:ext uri="{FF2B5EF4-FFF2-40B4-BE49-F238E27FC236}">
                  <a16:creationId xmlns:a16="http://schemas.microsoft.com/office/drawing/2014/main" id="{63340A8A-E669-D2DB-0EF0-11CD232B23F8}"/>
                </a:ext>
              </a:extLst>
            </p:cNvPr>
            <p:cNvSpPr txBox="1"/>
            <p:nvPr/>
          </p:nvSpPr>
          <p:spPr>
            <a:xfrm>
              <a:off x="3206178" y="3504033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Attorney Advisor            </a:t>
              </a:r>
              <a:r>
                <a:rPr lang="en-US" sz="1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Brenda Keels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9;g15bd235f795_0_437">
              <a:extLst>
                <a:ext uri="{FF2B5EF4-FFF2-40B4-BE49-F238E27FC236}">
                  <a16:creationId xmlns:a16="http://schemas.microsoft.com/office/drawing/2014/main" id="{98F29F4C-2338-C537-56FA-458F274387F5}"/>
                </a:ext>
              </a:extLst>
            </p:cNvPr>
            <p:cNvSpPr/>
            <p:nvPr/>
          </p:nvSpPr>
          <p:spPr>
            <a:xfrm>
              <a:off x="3206178" y="4379637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0;g15bd235f795_0_437">
              <a:extLst>
                <a:ext uri="{FF2B5EF4-FFF2-40B4-BE49-F238E27FC236}">
                  <a16:creationId xmlns:a16="http://schemas.microsoft.com/office/drawing/2014/main" id="{913704BD-196B-681B-EDD8-5264F9A9EC97}"/>
                </a:ext>
              </a:extLst>
            </p:cNvPr>
            <p:cNvSpPr txBox="1"/>
            <p:nvPr/>
          </p:nvSpPr>
          <p:spPr>
            <a:xfrm>
              <a:off x="3206178" y="4379637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Attorney Advisor VACANT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21;g15bd235f795_0_437">
              <a:extLst>
                <a:ext uri="{FF2B5EF4-FFF2-40B4-BE49-F238E27FC236}">
                  <a16:creationId xmlns:a16="http://schemas.microsoft.com/office/drawing/2014/main" id="{154FF0F3-2DCB-F5CF-837E-FFA8FBACAE3F}"/>
                </a:ext>
              </a:extLst>
            </p:cNvPr>
            <p:cNvSpPr/>
            <p:nvPr/>
          </p:nvSpPr>
          <p:spPr>
            <a:xfrm>
              <a:off x="4757933" y="1752825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622;g15bd235f795_0_437">
              <a:extLst>
                <a:ext uri="{FF2B5EF4-FFF2-40B4-BE49-F238E27FC236}">
                  <a16:creationId xmlns:a16="http://schemas.microsoft.com/office/drawing/2014/main" id="{A6B6C874-798D-D993-0463-5B420C220D65}"/>
                </a:ext>
              </a:extLst>
            </p:cNvPr>
            <p:cNvSpPr txBox="1"/>
            <p:nvPr/>
          </p:nvSpPr>
          <p:spPr>
            <a:xfrm>
              <a:off x="4757933" y="1752825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Senior Attorney*            Advisor Lynn Tran                       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623;g15bd235f795_0_437">
              <a:extLst>
                <a:ext uri="{FF2B5EF4-FFF2-40B4-BE49-F238E27FC236}">
                  <a16:creationId xmlns:a16="http://schemas.microsoft.com/office/drawing/2014/main" id="{69802021-574B-9202-2DCB-349C2198642C}"/>
                </a:ext>
              </a:extLst>
            </p:cNvPr>
            <p:cNvSpPr/>
            <p:nvPr/>
          </p:nvSpPr>
          <p:spPr>
            <a:xfrm>
              <a:off x="6601054" y="1752825"/>
              <a:ext cx="1233300" cy="616500"/>
            </a:xfrm>
            <a:prstGeom prst="rect">
              <a:avLst/>
            </a:prstGeom>
            <a:solidFill>
              <a:srgbClr val="66666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624;g15bd235f795_0_437">
              <a:extLst>
                <a:ext uri="{FF2B5EF4-FFF2-40B4-BE49-F238E27FC236}">
                  <a16:creationId xmlns:a16="http://schemas.microsoft.com/office/drawing/2014/main" id="{2D72A5EB-8496-EB66-A349-E2069C774643}"/>
                </a:ext>
              </a:extLst>
            </p:cNvPr>
            <p:cNvSpPr txBox="1"/>
            <p:nvPr/>
          </p:nvSpPr>
          <p:spPr>
            <a:xfrm>
              <a:off x="6601054" y="1752825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General Counsel Rashee Raj                     </a:t>
              </a:r>
              <a:endParaRPr sz="1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625;g15bd235f795_0_437">
              <a:extLst>
                <a:ext uri="{FF2B5EF4-FFF2-40B4-BE49-F238E27FC236}">
                  <a16:creationId xmlns:a16="http://schemas.microsoft.com/office/drawing/2014/main" id="{09446393-0871-2D56-0F14-599CE8E796D9}"/>
                </a:ext>
              </a:extLst>
            </p:cNvPr>
            <p:cNvSpPr/>
            <p:nvPr/>
          </p:nvSpPr>
          <p:spPr>
            <a:xfrm>
              <a:off x="10458594" y="877222"/>
              <a:ext cx="1233300" cy="616500"/>
            </a:xfrm>
            <a:prstGeom prst="rect">
              <a:avLst/>
            </a:prstGeom>
            <a:solidFill>
              <a:srgbClr val="12415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626;g15bd235f795_0_437">
              <a:extLst>
                <a:ext uri="{FF2B5EF4-FFF2-40B4-BE49-F238E27FC236}">
                  <a16:creationId xmlns:a16="http://schemas.microsoft.com/office/drawing/2014/main" id="{6F4AFBB6-9A86-771B-42C0-2906D5E7D3E6}"/>
                </a:ext>
              </a:extLst>
            </p:cNvPr>
            <p:cNvSpPr txBox="1"/>
            <p:nvPr/>
          </p:nvSpPr>
          <p:spPr>
            <a:xfrm>
              <a:off x="10458594" y="877222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Director of Open Government                         Niquelle Allen</a:t>
              </a:r>
              <a:endParaRPr sz="1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627;g15bd235f795_0_437">
              <a:extLst>
                <a:ext uri="{FF2B5EF4-FFF2-40B4-BE49-F238E27FC236}">
                  <a16:creationId xmlns:a16="http://schemas.microsoft.com/office/drawing/2014/main" id="{21682BBD-8650-C9CB-398E-1024D2243C9B}"/>
                </a:ext>
              </a:extLst>
            </p:cNvPr>
            <p:cNvSpPr/>
            <p:nvPr/>
          </p:nvSpPr>
          <p:spPr>
            <a:xfrm>
              <a:off x="10458594" y="1752825"/>
              <a:ext cx="1233300" cy="616500"/>
            </a:xfrm>
            <a:prstGeom prst="rect">
              <a:avLst/>
            </a:prstGeom>
            <a:solidFill>
              <a:srgbClr val="12415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628;g15bd235f795_0_437">
              <a:extLst>
                <a:ext uri="{FF2B5EF4-FFF2-40B4-BE49-F238E27FC236}">
                  <a16:creationId xmlns:a16="http://schemas.microsoft.com/office/drawing/2014/main" id="{42DCE62E-3E74-2630-7BF6-FD34ACA18FE4}"/>
                </a:ext>
              </a:extLst>
            </p:cNvPr>
            <p:cNvSpPr txBox="1"/>
            <p:nvPr/>
          </p:nvSpPr>
          <p:spPr>
            <a:xfrm>
              <a:off x="10458594" y="1752825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                                                       Chief Counsel  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Louis Neal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                  </a:t>
              </a:r>
              <a:b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629;g15bd235f795_0_437">
              <a:extLst>
                <a:ext uri="{FF2B5EF4-FFF2-40B4-BE49-F238E27FC236}">
                  <a16:creationId xmlns:a16="http://schemas.microsoft.com/office/drawing/2014/main" id="{3CF99322-CB1A-2C9D-7C73-D8AD349E4F22}"/>
                </a:ext>
              </a:extLst>
            </p:cNvPr>
            <p:cNvSpPr/>
            <p:nvPr/>
          </p:nvSpPr>
          <p:spPr>
            <a:xfrm>
              <a:off x="10752230" y="2628429"/>
              <a:ext cx="1233300" cy="616500"/>
            </a:xfrm>
            <a:prstGeom prst="rect">
              <a:avLst/>
            </a:prstGeom>
            <a:solidFill>
              <a:srgbClr val="12415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630;g15bd235f795_0_437">
              <a:extLst>
                <a:ext uri="{FF2B5EF4-FFF2-40B4-BE49-F238E27FC236}">
                  <a16:creationId xmlns:a16="http://schemas.microsoft.com/office/drawing/2014/main" id="{943DD673-917F-D6D5-D6A9-EE94557FC0DD}"/>
                </a:ext>
              </a:extLst>
            </p:cNvPr>
            <p:cNvSpPr txBox="1"/>
            <p:nvPr/>
          </p:nvSpPr>
          <p:spPr>
            <a:xfrm>
              <a:off x="10752230" y="2628429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Attorney Advisor              </a:t>
              </a:r>
              <a:r>
                <a:rPr lang="en-US" sz="1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Brandon Lewis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631;g15bd235f795_0_437">
              <a:extLst>
                <a:ext uri="{FF2B5EF4-FFF2-40B4-BE49-F238E27FC236}">
                  <a16:creationId xmlns:a16="http://schemas.microsoft.com/office/drawing/2014/main" id="{2F991435-4893-DBE1-44B3-53EC7BA11762}"/>
                </a:ext>
              </a:extLst>
            </p:cNvPr>
            <p:cNvSpPr/>
            <p:nvPr/>
          </p:nvSpPr>
          <p:spPr>
            <a:xfrm>
              <a:off x="10752156" y="3504033"/>
              <a:ext cx="1233300" cy="616500"/>
            </a:xfrm>
            <a:prstGeom prst="rect">
              <a:avLst/>
            </a:prstGeom>
            <a:solidFill>
              <a:srgbClr val="12415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632;g15bd235f795_0_437">
              <a:extLst>
                <a:ext uri="{FF2B5EF4-FFF2-40B4-BE49-F238E27FC236}">
                  <a16:creationId xmlns:a16="http://schemas.microsoft.com/office/drawing/2014/main" id="{46D00E92-F885-1DC4-D1C9-6247A2A0029B}"/>
                </a:ext>
              </a:extLst>
            </p:cNvPr>
            <p:cNvSpPr txBox="1"/>
            <p:nvPr/>
          </p:nvSpPr>
          <p:spPr>
            <a:xfrm>
              <a:off x="10752156" y="3504033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Attorney Advisor   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Anthony Scerbo</a:t>
              </a:r>
              <a:endParaRPr sz="1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633;g15bd235f795_0_437">
              <a:extLst>
                <a:ext uri="{FF2B5EF4-FFF2-40B4-BE49-F238E27FC236}">
                  <a16:creationId xmlns:a16="http://schemas.microsoft.com/office/drawing/2014/main" id="{38FB80FD-E4DE-E241-2F55-8BA76B779FE9}"/>
                </a:ext>
              </a:extLst>
            </p:cNvPr>
            <p:cNvSpPr/>
            <p:nvPr/>
          </p:nvSpPr>
          <p:spPr>
            <a:xfrm>
              <a:off x="10781717" y="4394386"/>
              <a:ext cx="1233300" cy="616500"/>
            </a:xfrm>
            <a:prstGeom prst="rect">
              <a:avLst/>
            </a:prstGeom>
            <a:solidFill>
              <a:srgbClr val="12415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634;g15bd235f795_0_437">
              <a:extLst>
                <a:ext uri="{FF2B5EF4-FFF2-40B4-BE49-F238E27FC236}">
                  <a16:creationId xmlns:a16="http://schemas.microsoft.com/office/drawing/2014/main" id="{829C487C-B4E0-7614-8252-140E5E9D1F05}"/>
                </a:ext>
              </a:extLst>
            </p:cNvPr>
            <p:cNvSpPr txBox="1"/>
            <p:nvPr/>
          </p:nvSpPr>
          <p:spPr>
            <a:xfrm>
              <a:off x="10781717" y="4394386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Attorney Advisor</a:t>
              </a:r>
              <a:b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US" sz="1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Joan Lelma                    </a:t>
              </a:r>
              <a:endParaRPr lang="en-US" sz="1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635;g15bd235f795_0_437">
              <a:extLst>
                <a:ext uri="{FF2B5EF4-FFF2-40B4-BE49-F238E27FC236}">
                  <a16:creationId xmlns:a16="http://schemas.microsoft.com/office/drawing/2014/main" id="{4FD3D85B-5A47-AA1B-355B-DD74DA4E3F3B}"/>
                </a:ext>
              </a:extLst>
            </p:cNvPr>
            <p:cNvSpPr/>
            <p:nvPr/>
          </p:nvSpPr>
          <p:spPr>
            <a:xfrm>
              <a:off x="10766905" y="5255240"/>
              <a:ext cx="1233300" cy="616500"/>
            </a:xfrm>
            <a:prstGeom prst="rect">
              <a:avLst/>
            </a:prstGeom>
            <a:solidFill>
              <a:srgbClr val="12415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636;g15bd235f795_0_437">
              <a:extLst>
                <a:ext uri="{FF2B5EF4-FFF2-40B4-BE49-F238E27FC236}">
                  <a16:creationId xmlns:a16="http://schemas.microsoft.com/office/drawing/2014/main" id="{A9A93602-C1CE-CAA8-CFFC-E5BD6067AB19}"/>
                </a:ext>
              </a:extLst>
            </p:cNvPr>
            <p:cNvSpPr txBox="1"/>
            <p:nvPr/>
          </p:nvSpPr>
          <p:spPr>
            <a:xfrm>
              <a:off x="10766905" y="5255240"/>
              <a:ext cx="1233300" cy="6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" tIns="6350" rIns="6350" bIns="6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Paralegal Specialist        Kimberley Brown</a:t>
              </a:r>
              <a:endParaRPr sz="1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SS Theme">
  <a:themeElements>
    <a:clrScheme name="854345">
      <a:dk1>
        <a:srgbClr val="000000"/>
      </a:dk1>
      <a:lt1>
        <a:srgbClr val="FFFFFF"/>
      </a:lt1>
      <a:dk2>
        <a:srgbClr val="881D16"/>
      </a:dk2>
      <a:lt2>
        <a:srgbClr val="EDBBB3"/>
      </a:lt2>
      <a:accent1>
        <a:srgbClr val="888888"/>
      </a:accent1>
      <a:accent2>
        <a:srgbClr val="854345"/>
      </a:accent2>
      <a:accent3>
        <a:srgbClr val="AEB3A9"/>
      </a:accent3>
      <a:accent4>
        <a:srgbClr val="CDE6F5"/>
      </a:accent4>
      <a:accent5>
        <a:srgbClr val="161F42"/>
      </a:accent5>
      <a:accent6>
        <a:srgbClr val="16302B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8D5B4051B2394C86A73731B29C95BA" ma:contentTypeVersion="5" ma:contentTypeDescription="Create a new document." ma:contentTypeScope="" ma:versionID="101f86cb0d92c85e31f06b5393cdbc67">
  <xsd:schema xmlns:xsd="http://www.w3.org/2001/XMLSchema" xmlns:xs="http://www.w3.org/2001/XMLSchema" xmlns:p="http://schemas.microsoft.com/office/2006/metadata/properties" xmlns:ns3="93410918-08ae-45a3-99b9-38239855b4a6" xmlns:ns4="a9f3428a-0931-4205-a271-b4145d6a94b2" targetNamespace="http://schemas.microsoft.com/office/2006/metadata/properties" ma:root="true" ma:fieldsID="75cb513f46e9a21b691bc81b7d511d23" ns3:_="" ns4:_="">
    <xsd:import namespace="93410918-08ae-45a3-99b9-38239855b4a6"/>
    <xsd:import namespace="a9f3428a-0931-4205-a271-b4145d6a94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10918-08ae-45a3-99b9-38239855b4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428a-0931-4205-a271-b4145d6a94b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752B95-E7EE-42D7-8913-8B8D83E2A367}">
  <ds:schemaRefs>
    <ds:schemaRef ds:uri="93410918-08ae-45a3-99b9-38239855b4a6"/>
    <ds:schemaRef ds:uri="http://purl.org/dc/terms/"/>
    <ds:schemaRef ds:uri="http://purl.org/dc/elements/1.1/"/>
    <ds:schemaRef ds:uri="http://schemas.openxmlformats.org/package/2006/metadata/core-properties"/>
    <ds:schemaRef ds:uri="a9f3428a-0931-4205-a271-b4145d6a94b2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FEE357-16C6-470F-A9AA-33F1C1BEBF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10918-08ae-45a3-99b9-38239855b4a6"/>
    <ds:schemaRef ds:uri="a9f3428a-0931-4205-a271-b4145d6a94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B2CE4A-FA55-45E6-8192-F3DC31EF79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162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MSS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Nadira Akina</dc:creator>
  <cp:lastModifiedBy>Brown, Kevin (BEGA)</cp:lastModifiedBy>
  <cp:revision>16</cp:revision>
  <dcterms:created xsi:type="dcterms:W3CDTF">2020-07-15T19:49:17Z</dcterms:created>
  <dcterms:modified xsi:type="dcterms:W3CDTF">2025-02-20T14:46:56Z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2020-07-05T00:00:00Z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2020-07-15T00:00:00Z</vt:filetime>
  </property>
  <property fmtid="{D5CDD505-2E9C-101B-9397-08002B2CF9AE}" pid="5" name="ContentTypeId">
    <vt:lpwstr>0x0101002C8D5B4051B2394C86A73731B29C95BA</vt:lpwstr>
  </property>
</Properties>
</file>