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98" r:id="rId5"/>
  </p:sldIdLst>
  <p:sldSz cx="18288000" cy="10287000"/>
  <p:notesSz cx="6858000" cy="9144000"/>
  <p:embeddedFontLst>
    <p:embeddedFont>
      <p:font typeface="Franklin Gothic Heavy" panose="020B0903020102020204" pitchFamily="34" charset="0"/>
      <p:regular r:id="rId7"/>
      <p:italic r:id="rId8"/>
    </p:embeddedFont>
    <p:embeddedFont>
      <p:font typeface="Poppins Bold Italics" panose="020B0604020202020204" charset="0"/>
      <p:regular r:id="rId9"/>
    </p:embeddedFont>
  </p:embeddedFontLst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5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538" y="875017"/>
            <a:ext cx="208559" cy="20855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9708" y="1218960"/>
            <a:ext cx="136707" cy="136707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8228" y="1555599"/>
            <a:ext cx="191571" cy="191571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84171" y="5254548"/>
            <a:ext cx="0" cy="5019135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54637" y="8455020"/>
            <a:ext cx="227304" cy="227304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67762" y="9145138"/>
            <a:ext cx="162938" cy="162938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31432" y="9357043"/>
            <a:ext cx="143638" cy="14363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A circular emblem with text and symbols&#10;&#10;Description automatically generated">
            <a:extLst>
              <a:ext uri="{FF2B5EF4-FFF2-40B4-BE49-F238E27FC236}">
                <a16:creationId xmlns:a16="http://schemas.microsoft.com/office/drawing/2014/main" id="{9C6EF16F-52C0-29D0-4A52-CA794F10A6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0" y="260734"/>
            <a:ext cx="2376086" cy="2368166"/>
          </a:xfrm>
          <a:prstGeom prst="rect">
            <a:avLst/>
          </a:prstGeom>
        </p:spPr>
      </p:pic>
      <p:pic>
        <p:nvPicPr>
          <p:cNvPr id="6" name="Picture 5" descr="A circular emblem with text and a moon and stars&#10;&#10;Description automatically generated">
            <a:extLst>
              <a:ext uri="{FF2B5EF4-FFF2-40B4-BE49-F238E27FC236}">
                <a16:creationId xmlns:a16="http://schemas.microsoft.com/office/drawing/2014/main" id="{B262EFAE-BC87-3951-BC39-192D386C9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14" y="1555599"/>
            <a:ext cx="2556124" cy="2453226"/>
          </a:xfrm>
          <a:prstGeom prst="rect">
            <a:avLst/>
          </a:prstGeom>
        </p:spPr>
      </p:pic>
      <p:pic>
        <p:nvPicPr>
          <p:cNvPr id="23" name="Picture 22" descr="Women raising hands">
            <a:extLst>
              <a:ext uri="{FF2B5EF4-FFF2-40B4-BE49-F238E27FC236}">
                <a16:creationId xmlns:a16="http://schemas.microsoft.com/office/drawing/2014/main" id="{FC29620F-1DC7-6563-115E-49A18874752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5A4E76B-0ADE-9D11-DC17-4A6B5C8632E2}"/>
              </a:ext>
            </a:extLst>
          </p:cNvPr>
          <p:cNvSpPr txBox="1"/>
          <p:nvPr/>
        </p:nvSpPr>
        <p:spPr>
          <a:xfrm>
            <a:off x="6318003" y="786318"/>
            <a:ext cx="11219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chemeClr val="bg1"/>
                </a:solidFill>
                <a:latin typeface="Poppins Bold Italics" panose="020B0604020202020204" charset="0"/>
                <a:ea typeface="ADLaM Display" panose="02010000000000000000" pitchFamily="2" charset="0"/>
                <a:cs typeface="Poppins Bold Italics" panose="020B0604020202020204" charset="0"/>
              </a:rPr>
              <a:t>ETHICS WEEK 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8E9B36-BC42-6439-DF1F-E90393B07AF1}"/>
              </a:ext>
            </a:extLst>
          </p:cNvPr>
          <p:cNvSpPr txBox="1"/>
          <p:nvPr/>
        </p:nvSpPr>
        <p:spPr>
          <a:xfrm>
            <a:off x="8259879" y="2374301"/>
            <a:ext cx="925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i="1" dirty="0">
                <a:solidFill>
                  <a:schemeClr val="bg2"/>
                </a:solidFill>
                <a:latin typeface="Franklin Gothic Heavy" panose="020B0903020102020204" pitchFamily="34" charset="0"/>
              </a:rPr>
              <a:t>Empowered by Ethics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9FE371-2654-8A59-C13F-5704CF8693B7}"/>
              </a:ext>
            </a:extLst>
          </p:cNvPr>
          <p:cNvSpPr txBox="1"/>
          <p:nvPr/>
        </p:nvSpPr>
        <p:spPr>
          <a:xfrm>
            <a:off x="8774230" y="6151087"/>
            <a:ext cx="822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[INSERT PRESENTATION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A84ACD-AF3E-5BDA-C7A3-E7AE97F9C399}"/>
              </a:ext>
            </a:extLst>
          </p:cNvPr>
          <p:cNvSpPr txBox="1"/>
          <p:nvPr/>
        </p:nvSpPr>
        <p:spPr>
          <a:xfrm>
            <a:off x="8651685" y="7188217"/>
            <a:ext cx="8216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[</a:t>
            </a:r>
            <a:r>
              <a:rPr lang="en-US" sz="4000">
                <a:solidFill>
                  <a:schemeClr val="bg1"/>
                </a:solidFill>
                <a:latin typeface="Franklin Gothic Heavy" panose="020B0903020102020204" pitchFamily="34" charset="0"/>
              </a:rPr>
              <a:t>INSERT </a:t>
            </a:r>
            <a:r>
              <a:rPr lang="en-US" sz="4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PRESENTER NAME(S)</a:t>
            </a:r>
          </a:p>
        </p:txBody>
      </p:sp>
    </p:spTree>
    <p:extLst>
      <p:ext uri="{BB962C8B-B14F-4D97-AF65-F5344CB8AC3E}">
        <p14:creationId xmlns:p14="http://schemas.microsoft.com/office/powerpoint/2010/main" val="41683185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1.4122"/>
  <p:tag name="SLIDO_PRESENTATION_ID" val="00000000-0000-0000-0000-000000000000"/>
  <p:tag name="SLIDO_EVENT_UUID" val="9c2a44b2-079a-4e5b-a25c-1182b2aebb4a"/>
  <p:tag name="SLIDO_EVENT_SECTION_UUID" val="d7067278-48a9-45f8-a2a5-1041341fc0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57E87C28AB09439F1EC5F25D1BE539" ma:contentTypeVersion="12" ma:contentTypeDescription="Create a new document." ma:contentTypeScope="" ma:versionID="12babe6919164ef9e74c78b97ed41ed9">
  <xsd:schema xmlns:xsd="http://www.w3.org/2001/XMLSchema" xmlns:xs="http://www.w3.org/2001/XMLSchema" xmlns:p="http://schemas.microsoft.com/office/2006/metadata/properties" xmlns:ns3="b4b59c44-41d8-4bd8-828e-8ed05d2c0c5c" xmlns:ns4="112b972e-959e-449e-bbef-d7ab76c5efb9" targetNamespace="http://schemas.microsoft.com/office/2006/metadata/properties" ma:root="true" ma:fieldsID="940d81468a77b4521fa7fce2de501b92" ns3:_="" ns4:_="">
    <xsd:import namespace="b4b59c44-41d8-4bd8-828e-8ed05d2c0c5c"/>
    <xsd:import namespace="112b972e-959e-449e-bbef-d7ab76c5ef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59c44-41d8-4bd8-828e-8ed05d2c0c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b972e-959e-449e-bbef-d7ab76c5efb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4b59c44-41d8-4bd8-828e-8ed05d2c0c5c" xsi:nil="true"/>
  </documentManagement>
</p:properties>
</file>

<file path=customXml/itemProps1.xml><?xml version="1.0" encoding="utf-8"?>
<ds:datastoreItem xmlns:ds="http://schemas.openxmlformats.org/officeDocument/2006/customXml" ds:itemID="{52FF3452-AE1B-42C7-A4A2-AB68AA67D1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b59c44-41d8-4bd8-828e-8ed05d2c0c5c"/>
    <ds:schemaRef ds:uri="112b972e-959e-449e-bbef-d7ab76c5ef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DDD3EA-A53D-4552-A56A-6EB495DCFD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1208E5-3A2A-41ED-BC40-584CF49E08E5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112b972e-959e-449e-bbef-d7ab76c5efb9"/>
    <ds:schemaRef ds:uri="b4b59c44-41d8-4bd8-828e-8ed05d2c0c5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17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Franklin Gothic Heavy</vt:lpstr>
      <vt:lpstr>Arial</vt:lpstr>
      <vt:lpstr>Calibri</vt:lpstr>
      <vt:lpstr>Poppins Bold Italics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Game Show 2023 9.26.23.pptx</dc:title>
  <dc:creator>Stewart-Mitchell, Asia (BEGA)</dc:creator>
  <cp:lastModifiedBy>Stewart-Mitchell, Asia (BEGA)</cp:lastModifiedBy>
  <cp:revision>6</cp:revision>
  <dcterms:created xsi:type="dcterms:W3CDTF">2006-08-16T00:00:00Z</dcterms:created>
  <dcterms:modified xsi:type="dcterms:W3CDTF">2024-09-11T15:12:26Z</dcterms:modified>
  <dc:identifier>DAFvjLDMYbE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1.6.1.4122</vt:lpwstr>
  </property>
  <property fmtid="{D5CDD505-2E9C-101B-9397-08002B2CF9AE}" pid="3" name="ContentTypeId">
    <vt:lpwstr>0x0101004B57E87C28AB09439F1EC5F25D1BE539</vt:lpwstr>
  </property>
</Properties>
</file>